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305" r:id="rId16"/>
    <p:sldId id="283" r:id="rId17"/>
    <p:sldId id="284" r:id="rId18"/>
    <p:sldId id="285" r:id="rId19"/>
    <p:sldId id="286" r:id="rId20"/>
    <p:sldId id="287" r:id="rId21"/>
    <p:sldId id="288" r:id="rId22"/>
    <p:sldId id="306" r:id="rId23"/>
    <p:sldId id="294" r:id="rId24"/>
    <p:sldId id="291" r:id="rId25"/>
    <p:sldId id="293" r:id="rId26"/>
    <p:sldId id="301" r:id="rId27"/>
    <p:sldId id="295" r:id="rId28"/>
    <p:sldId id="296" r:id="rId29"/>
    <p:sldId id="297" r:id="rId30"/>
    <p:sldId id="298" r:id="rId31"/>
    <p:sldId id="299" r:id="rId32"/>
    <p:sldId id="307" r:id="rId33"/>
    <p:sldId id="300" r:id="rId34"/>
    <p:sldId id="303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5016-C3C6-407A-86B2-3E26FF8BC1E2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Antenna/Tower Reliability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Tim </a:t>
            </a:r>
            <a:r>
              <a:rPr lang="en-US" sz="2700" dirty="0" err="1" smtClean="0"/>
              <a:t>Jellison</a:t>
            </a:r>
            <a:r>
              <a:rPr lang="en-US" sz="2700" dirty="0" smtClean="0"/>
              <a:t>  W3YQ/KL7WV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9906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723595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Weatherproofing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layer of mastic.</a:t>
            </a:r>
          </a:p>
          <a:p>
            <a:endParaRPr lang="en-US" dirty="0"/>
          </a:p>
        </p:txBody>
      </p:sp>
      <p:pic>
        <p:nvPicPr>
          <p:cNvPr id="4" name="Picture 3" descr="20170325_065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7543800" cy="424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Weatherproofing connections</a:t>
            </a:r>
            <a:endParaRPr lang="en-US" dirty="0"/>
          </a:p>
        </p:txBody>
      </p:sp>
      <p:pic>
        <p:nvPicPr>
          <p:cNvPr id="4" name="Content Placeholder 3" descr="20170325_063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68537"/>
            <a:ext cx="6858000" cy="3857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Weatherproofing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wraps of 88 tape.  Overlap each layer by ½ the width of the tape.</a:t>
            </a:r>
          </a:p>
          <a:p>
            <a:endParaRPr lang="en-US" dirty="0"/>
          </a:p>
        </p:txBody>
      </p:sp>
      <p:pic>
        <p:nvPicPr>
          <p:cNvPr id="4" name="Picture 3" descr="20170325_064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28913"/>
            <a:ext cx="70104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tips in the next photo.  </a:t>
            </a:r>
          </a:p>
          <a:p>
            <a:endParaRPr lang="en-US" dirty="0" smtClean="0"/>
          </a:p>
          <a:p>
            <a:r>
              <a:rPr lang="en-US" dirty="0" smtClean="0"/>
              <a:t>First, tape your cables with 88 tape – no </a:t>
            </a:r>
            <a:r>
              <a:rPr lang="en-US" dirty="0" err="1" smtClean="0"/>
              <a:t>tiewraps</a:t>
            </a:r>
            <a:r>
              <a:rPr lang="en-US" dirty="0" smtClean="0"/>
              <a:t>.  </a:t>
            </a:r>
            <a:r>
              <a:rPr lang="en-US" dirty="0" err="1" smtClean="0"/>
              <a:t>Tiewraps</a:t>
            </a:r>
            <a:r>
              <a:rPr lang="en-US" dirty="0" smtClean="0"/>
              <a:t> can smash the coax and they will eventually fail due to weathering.</a:t>
            </a:r>
          </a:p>
          <a:p>
            <a:endParaRPr lang="en-US" dirty="0" smtClean="0"/>
          </a:p>
          <a:p>
            <a:r>
              <a:rPr lang="en-US" dirty="0" smtClean="0"/>
              <a:t>Second, always put a barrel at the top of your tower if the </a:t>
            </a:r>
            <a:r>
              <a:rPr lang="en-US" dirty="0" err="1" smtClean="0"/>
              <a:t>feedpoint</a:t>
            </a:r>
            <a:r>
              <a:rPr lang="en-US" dirty="0" smtClean="0"/>
              <a:t> is out of reach.  Makes antenna removal much easier.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0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800600" cy="6400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a piece of split loom if there’s a concern about cables rubbing.</a:t>
            </a:r>
            <a:endParaRPr lang="en-US" dirty="0"/>
          </a:p>
        </p:txBody>
      </p:sp>
      <p:pic>
        <p:nvPicPr>
          <p:cNvPr id="4" name="Content Placeholder 3" descr="IMG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Waterproofing a bearing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your antenna sometimes not turn in the cold weather?  It might be ice in your thrust bearing.  Make a boot out of one of these.</a:t>
            </a:r>
          </a:p>
          <a:p>
            <a:endParaRPr lang="en-US" dirty="0"/>
          </a:p>
        </p:txBody>
      </p:sp>
      <p:pic>
        <p:nvPicPr>
          <p:cNvPr id="4" name="Picture 3" descr="20170324_112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14687"/>
            <a:ext cx="6477000" cy="349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Waterproofing a bearing</a:t>
            </a:r>
            <a:endParaRPr lang="en-US" dirty="0"/>
          </a:p>
        </p:txBody>
      </p:sp>
      <p:pic>
        <p:nvPicPr>
          <p:cNvPr id="4" name="Content Placeholder 3" descr="IMG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It can also keep the water out of an Orion 2800’s top bearing.</a:t>
            </a:r>
          </a:p>
          <a:p>
            <a:endParaRPr lang="en-US" dirty="0"/>
          </a:p>
        </p:txBody>
      </p:sp>
      <p:pic>
        <p:nvPicPr>
          <p:cNvPr id="4" name="Picture 3" descr="20160513_15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7543800" cy="424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The bolts in a TB3 can seize up.  Apply anti-seize before installation or swap out the bolts with stainless (and maybe still use anti-seize?)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20170325_07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819400"/>
            <a:ext cx="64008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quality materials (don’t be a cheap ham!)</a:t>
            </a:r>
          </a:p>
          <a:p>
            <a:r>
              <a:rPr lang="en-US" dirty="0" smtClean="0"/>
              <a:t>Do it right the first time</a:t>
            </a:r>
          </a:p>
          <a:p>
            <a:r>
              <a:rPr lang="en-US" dirty="0" smtClean="0"/>
              <a:t>Perform regular inspections</a:t>
            </a:r>
          </a:p>
          <a:p>
            <a:r>
              <a:rPr lang="en-US" dirty="0" smtClean="0"/>
              <a:t>Be safe when working on antennas and towers</a:t>
            </a:r>
          </a:p>
          <a:p>
            <a:r>
              <a:rPr lang="en-US" dirty="0" smtClean="0"/>
              <a:t>Is it K3LR approved?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"/>
            <a:ext cx="5126236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Notice all the blue stuff?  You should also use a lubricant on all stainless hardware.  Blue </a:t>
            </a:r>
            <a:r>
              <a:rPr lang="en-US" dirty="0" err="1" smtClean="0"/>
              <a:t>Locktite</a:t>
            </a:r>
            <a:r>
              <a:rPr lang="en-US" dirty="0" smtClean="0"/>
              <a:t> is a good choice.  It lubricates, locks, yet can still be removed later.</a:t>
            </a:r>
          </a:p>
          <a:p>
            <a:endParaRPr lang="en-US" dirty="0"/>
          </a:p>
        </p:txBody>
      </p:sp>
      <p:pic>
        <p:nvPicPr>
          <p:cNvPr id="4" name="Content Placeholder 3" descr="20170325_072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5616224" cy="315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Also, when installing a </a:t>
            </a:r>
            <a:r>
              <a:rPr lang="en-US" dirty="0" err="1" smtClean="0"/>
              <a:t>Rohn</a:t>
            </a:r>
            <a:r>
              <a:rPr lang="en-US" dirty="0" smtClean="0"/>
              <a:t> tower, use anti-seize on the leg joints.  It’s conductive and makes the inevitable disassembly much easier.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 Does </a:t>
            </a:r>
            <a:r>
              <a:rPr lang="en-US" dirty="0" smtClean="0"/>
              <a:t>your rotor or antenna slip on the mast?  You can add a secondary clamp which will help out your U-bolts.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we give a </a:t>
            </a:r>
            <a:r>
              <a:rPr lang="en-US" dirty="0" err="1" smtClean="0"/>
              <a:t>Yaesu</a:t>
            </a:r>
            <a:r>
              <a:rPr lang="en-US" dirty="0" smtClean="0"/>
              <a:t> rotor some help</a:t>
            </a:r>
            <a:endParaRPr lang="en-US" dirty="0"/>
          </a:p>
        </p:txBody>
      </p:sp>
      <p:pic>
        <p:nvPicPr>
          <p:cNvPr id="4" name="Content Placeholder 3" descr="IMG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a secondary clamp below the mast clamp of a 40M </a:t>
            </a:r>
            <a:r>
              <a:rPr lang="en-US" dirty="0" err="1" smtClean="0"/>
              <a:t>Yagi</a:t>
            </a:r>
            <a:endParaRPr lang="en-US" dirty="0"/>
          </a:p>
        </p:txBody>
      </p:sp>
      <p:pic>
        <p:nvPicPr>
          <p:cNvPr id="4" name="Content Placeholder 3" descr="20160406_165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If the top section of your tower is above the top set of guys, the leg bolts MUST be tight and should be regularly checked.  This is a point of great lateral stress and if the </a:t>
            </a:r>
            <a:r>
              <a:rPr lang="en-US" dirty="0" smtClean="0"/>
              <a:t>bolts loosen</a:t>
            </a:r>
            <a:r>
              <a:rPr lang="en-US" dirty="0" smtClean="0"/>
              <a:t>, the holes in the legs will elongate.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Do not over tighten anything on a </a:t>
            </a:r>
            <a:r>
              <a:rPr lang="en-US" dirty="0" err="1" smtClean="0"/>
              <a:t>Rohn</a:t>
            </a:r>
            <a:r>
              <a:rPr lang="en-US" dirty="0" smtClean="0"/>
              <a:t> tower leg.  You could smash the leg (it can even split) and the tower will be compromised.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1560" y="1143000"/>
            <a:ext cx="7040880" cy="4698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20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04800"/>
            <a:ext cx="4823223" cy="64309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When soldering PL259’s, don’t be afraid to use a big iron and get the connector hot – the solder must flow.  Just keep everything straight </a:t>
            </a:r>
            <a:r>
              <a:rPr lang="en-US" dirty="0" smtClean="0"/>
              <a:t>in-line </a:t>
            </a:r>
            <a:r>
              <a:rPr lang="en-US" dirty="0" smtClean="0"/>
              <a:t>and be sure to let it cool </a:t>
            </a:r>
            <a:r>
              <a:rPr lang="en-US" dirty="0" smtClean="0"/>
              <a:t>down completely </a:t>
            </a:r>
            <a:r>
              <a:rPr lang="en-US" dirty="0" smtClean="0"/>
              <a:t>before you move it.  That way the center dielectric will harden back up.  I let mine sit about 10 minutes after soldering before doing anything with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325_12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2286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Solder all your crimps, otherwise the wire could pull out.  If you’re using insulated lugs, don’t worry about melting the plastic.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70325_084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197598" cy="457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Conductive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Usable on all metal to metal joints, especially aluminum antenna joints.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0170325_072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7416798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above all, when climbing follow all safety 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8800" dirty="0" smtClean="0"/>
              <a:t>NO SK’s</a:t>
            </a:r>
          </a:p>
          <a:p>
            <a:endParaRPr lang="en-US" dirty="0"/>
          </a:p>
        </p:txBody>
      </p:sp>
      <p:pic>
        <p:nvPicPr>
          <p:cNvPr id="4" name="Picture 2" descr="C: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4114799" cy="357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good quality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Name-brand connectors only</a:t>
            </a:r>
          </a:p>
          <a:p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276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good quality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pre-made cables</a:t>
            </a:r>
          </a:p>
          <a:p>
            <a:endParaRPr lang="en-US" dirty="0"/>
          </a:p>
        </p:txBody>
      </p:sp>
      <p:pic>
        <p:nvPicPr>
          <p:cNvPr id="6" name="Picture 5" descr="dxe-8udx006_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7432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good quality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use good quality tape</a:t>
            </a:r>
          </a:p>
          <a:p>
            <a:endParaRPr lang="en-US" dirty="0"/>
          </a:p>
        </p:txBody>
      </p:sp>
      <p:pic>
        <p:nvPicPr>
          <p:cNvPr id="4" name="Picture 3" descr="20170325_06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7239000" cy="407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Moisture is </a:t>
            </a:r>
            <a:r>
              <a:rPr lang="en-US" dirty="0" err="1" smtClean="0"/>
              <a:t>coax’s</a:t>
            </a:r>
            <a:r>
              <a:rPr lang="en-US" dirty="0" smtClean="0"/>
              <a:t> worst enemy.  All outdoor connections must be properly sealed.  Here’s a proven method to keep connections dry.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Weatherproofing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tighten with pliers.  Finger-tight is not good enough.</a:t>
            </a:r>
          </a:p>
          <a:p>
            <a:endParaRPr lang="en-US" dirty="0"/>
          </a:p>
        </p:txBody>
      </p:sp>
      <p:pic>
        <p:nvPicPr>
          <p:cNvPr id="5" name="Picture 4" descr="20170325_06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952749"/>
            <a:ext cx="67056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Weatherproofing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wrap of 88 tape.  And always cut the end when taping.  Never pull/tear the end or you’ll end up with a tail.</a:t>
            </a:r>
          </a:p>
          <a:p>
            <a:endParaRPr lang="en-US" dirty="0"/>
          </a:p>
        </p:txBody>
      </p:sp>
      <p:pic>
        <p:nvPicPr>
          <p:cNvPr id="4" name="Picture 3" descr="20170325_063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152775"/>
            <a:ext cx="6324600" cy="355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619</Words>
  <Application>Microsoft Office PowerPoint</Application>
  <PresentationFormat>On-screen Show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Antenna/Tower Reliability Tim Jellison  W3YQ/KL7WV       </vt:lpstr>
      <vt:lpstr>Slide 2</vt:lpstr>
      <vt:lpstr>Slide 3</vt:lpstr>
      <vt:lpstr>Use only good quality materials</vt:lpstr>
      <vt:lpstr>Use only good quality materials</vt:lpstr>
      <vt:lpstr>Use only good quality materials</vt:lpstr>
      <vt:lpstr>Slide 7</vt:lpstr>
      <vt:lpstr>Weatherproofing connections</vt:lpstr>
      <vt:lpstr>Weatherproofing connections</vt:lpstr>
      <vt:lpstr>Weatherproofing connections</vt:lpstr>
      <vt:lpstr>Weatherproofing connections</vt:lpstr>
      <vt:lpstr>Weatherproofing connections</vt:lpstr>
      <vt:lpstr>Slide 13</vt:lpstr>
      <vt:lpstr>Slide 14</vt:lpstr>
      <vt:lpstr>Use a piece of split loom if there’s a concern about cables rubbing.</vt:lpstr>
      <vt:lpstr>Waterproofing a bearing</vt:lpstr>
      <vt:lpstr>Waterproofing a bearing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Here we give a Yaesu rotor some help</vt:lpstr>
      <vt:lpstr>Here is a secondary clamp below the mast clamp of a 40M Yagi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Conductive paste</vt:lpstr>
      <vt:lpstr>And above all, when climbing follow all safety rules!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Towers and Antennas  Tim Jellison  W3YQ/KL7WV     www.KL7WV.com</dc:title>
  <dc:creator>Tim</dc:creator>
  <cp:lastModifiedBy>Tim</cp:lastModifiedBy>
  <cp:revision>55</cp:revision>
  <dcterms:created xsi:type="dcterms:W3CDTF">2015-04-01T15:25:41Z</dcterms:created>
  <dcterms:modified xsi:type="dcterms:W3CDTF">2017-03-26T12:34:35Z</dcterms:modified>
</cp:coreProperties>
</file>