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5016-C3C6-407A-86B2-3E26FF8BC1E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Towers and Antennas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Tim </a:t>
            </a:r>
            <a:r>
              <a:rPr lang="en-US" sz="2700" dirty="0" err="1" smtClean="0"/>
              <a:t>Jellison</a:t>
            </a:r>
            <a:r>
              <a:rPr lang="en-US" sz="2700" dirty="0" smtClean="0"/>
              <a:t>  W3YQ/KL7WV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www.KL7WV.com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900" dirty="0" smtClean="0"/>
          </a:p>
        </p:txBody>
      </p:sp>
      <p:pic>
        <p:nvPicPr>
          <p:cNvPr id="7171" name="Picture 3" descr="C:\Pictures\KL7WV\DSC_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2080016" cy="3127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it right, or don’t do it!</a:t>
            </a:r>
          </a:p>
          <a:p>
            <a:r>
              <a:rPr lang="en-US" dirty="0" smtClean="0"/>
              <a:t>Follow the manufacturers’ design rules</a:t>
            </a:r>
          </a:p>
          <a:p>
            <a:r>
              <a:rPr lang="en-US" dirty="0" smtClean="0"/>
              <a:t>Do your homework prior to starting your project (budget)</a:t>
            </a:r>
            <a:endParaRPr lang="en-US" dirty="0"/>
          </a:p>
          <a:p>
            <a:r>
              <a:rPr lang="en-US" dirty="0" smtClean="0"/>
              <a:t>Take a safety training course</a:t>
            </a:r>
          </a:p>
          <a:p>
            <a:r>
              <a:rPr lang="en-US" dirty="0" smtClean="0"/>
              <a:t>Use the proper equipment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Temp\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95250"/>
            <a:ext cx="106680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457200"/>
            <a:ext cx="7241541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304800"/>
            <a:ext cx="7241541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Pictures\K3LAB\IMG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937760" cy="658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33600" y="762000"/>
          <a:ext cx="4648200" cy="5105400"/>
        </p:xfrm>
        <a:graphic>
          <a:graphicData uri="http://schemas.openxmlformats.org/presentationml/2006/ole">
            <p:oleObj spid="_x0000_s24578" name="Worksheet" r:id="rId3" imgW="2882879" imgH="350512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Temp\ComTrain-Certification-1024x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265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a nice day!</a:t>
            </a:r>
            <a:endParaRPr lang="en-US" dirty="0"/>
          </a:p>
        </p:txBody>
      </p:sp>
      <p:pic>
        <p:nvPicPr>
          <p:cNvPr id="6146" name="Picture 2" descr="C:\Temp\KL7W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Worksheet</vt:lpstr>
      <vt:lpstr>Towers and Antennas  Tim Jellison  W3YQ/KL7WV       www.KL7WV.com</vt:lpstr>
      <vt:lpstr>Slide 2</vt:lpstr>
      <vt:lpstr>Slide 3</vt:lpstr>
      <vt:lpstr>Slide 4</vt:lpstr>
      <vt:lpstr>Slide 5</vt:lpstr>
      <vt:lpstr>Slide 6</vt:lpstr>
      <vt:lpstr>Slide 7</vt:lpstr>
      <vt:lpstr>Slide 8</vt:lpstr>
      <vt:lpstr>Finally a nice day!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Towers and Antennas  Tim Jellison  W3YQ/KL7WV     www.KL7WV.com</dc:title>
  <dc:creator>Tim</dc:creator>
  <cp:lastModifiedBy>Tim</cp:lastModifiedBy>
  <cp:revision>8</cp:revision>
  <dcterms:created xsi:type="dcterms:W3CDTF">2015-04-01T15:25:41Z</dcterms:created>
  <dcterms:modified xsi:type="dcterms:W3CDTF">2015-04-03T15:51:27Z</dcterms:modified>
</cp:coreProperties>
</file>