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8" name="Picture 43" descr="9267_CTULogo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638800"/>
            <a:ext cx="1123950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4" descr="ICOM wht_r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676900"/>
            <a:ext cx="1023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838199"/>
            <a:ext cx="6781800" cy="1762125"/>
          </a:xfrm>
        </p:spPr>
        <p:txBody>
          <a:bodyPr/>
          <a:lstStyle>
            <a:lvl1pPr algn="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031206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57823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34208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288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243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547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542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743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527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152400"/>
            <a:ext cx="0" cy="1371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7467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grpSp>
        <p:nvGrpSpPr>
          <p:cNvPr id="1029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30" name="Picture 40" descr="9267_CTULogo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48400"/>
            <a:ext cx="9715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41" descr="ICOM blk red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248400"/>
            <a:ext cx="96520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rgbClr val="000000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300">
          <a:solidFill>
            <a:srgbClr val="000000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Improving Domestic Contest Scores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Larry “Tree” Tyree, N6TR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75627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ARRL Sweepstakes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Logging accuracy is a big factor</a:t>
            </a:r>
          </a:p>
          <a:p>
            <a:r>
              <a:rPr lang="en-US" dirty="0" smtClean="0"/>
              <a:t>On CW – a second radio has a big impact.</a:t>
            </a:r>
          </a:p>
          <a:p>
            <a:pPr lvl="1"/>
            <a:r>
              <a:rPr lang="en-US" dirty="0" smtClean="0"/>
              <a:t>An SB-101 &amp; trap vertical can work most </a:t>
            </a:r>
            <a:r>
              <a:rPr lang="en-US" dirty="0" err="1" smtClean="0"/>
              <a:t>CQers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Many stations work &gt; 100 QSOs on their 2</a:t>
            </a:r>
            <a:r>
              <a:rPr lang="en-US" baseline="30000" dirty="0" smtClean="0"/>
              <a:t>nd</a:t>
            </a:r>
            <a:r>
              <a:rPr lang="en-US" dirty="0" smtClean="0"/>
              <a:t> rig.</a:t>
            </a:r>
          </a:p>
          <a:p>
            <a:r>
              <a:rPr lang="en-US" dirty="0" smtClean="0"/>
              <a:t>Clean sweep is nice – but don’t sacrifice rate.</a:t>
            </a:r>
          </a:p>
          <a:p>
            <a:r>
              <a:rPr lang="en-US" dirty="0" smtClean="0"/>
              <a:t>Off time strategy is important</a:t>
            </a:r>
          </a:p>
          <a:p>
            <a:r>
              <a:rPr lang="en-US" dirty="0" smtClean="0"/>
              <a:t>Focus on your best two bands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Sprint (mostly CW)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Strategy depends on your ability to win “jump balls”.  </a:t>
            </a:r>
          </a:p>
          <a:p>
            <a:pPr lvl="1"/>
            <a:r>
              <a:rPr lang="en-US" dirty="0" smtClean="0"/>
              <a:t>If you own the band – find guys to work and get “doublets” on each frequency. </a:t>
            </a:r>
          </a:p>
          <a:p>
            <a:pPr lvl="1"/>
            <a:r>
              <a:rPr lang="en-US" dirty="0" smtClean="0"/>
              <a:t>If you are weak – calling CQ a lot might be more effective.</a:t>
            </a:r>
          </a:p>
          <a:p>
            <a:r>
              <a:rPr lang="en-US" dirty="0" smtClean="0"/>
              <a:t>Code speed is important</a:t>
            </a:r>
          </a:p>
          <a:p>
            <a:pPr lvl="1"/>
            <a:r>
              <a:rPr lang="en-US" dirty="0" smtClean="0"/>
              <a:t>Many stations sending 35+ WPM</a:t>
            </a:r>
          </a:p>
          <a:p>
            <a:r>
              <a:rPr lang="en-US" dirty="0" smtClean="0"/>
              <a:t>Need to be effective on three bands</a:t>
            </a:r>
          </a:p>
          <a:p>
            <a:r>
              <a:rPr lang="en-US" dirty="0" smtClean="0"/>
              <a:t>Advanced two radio techniques are used by most top-ten, high-power entrants.  </a:t>
            </a:r>
          </a:p>
          <a:p>
            <a:pPr lvl="1"/>
            <a:r>
              <a:rPr lang="en-US" dirty="0" smtClean="0"/>
              <a:t>Call CQ while tuning on another band</a:t>
            </a:r>
          </a:p>
          <a:p>
            <a:pPr lvl="1"/>
            <a:r>
              <a:rPr lang="en-US" dirty="0" smtClean="0"/>
              <a:t>Call CQ while receiving exchange from a CQ solicited QSO on another band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SSB Sprint is a contest in flux.  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NAQP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are in a rare state – you can have a decent score just running guys.</a:t>
            </a:r>
          </a:p>
          <a:p>
            <a:r>
              <a:rPr lang="en-US" dirty="0" smtClean="0"/>
              <a:t>Two radio techniques really work well on CW.</a:t>
            </a:r>
          </a:p>
          <a:p>
            <a:r>
              <a:rPr lang="en-US" dirty="0" smtClean="0"/>
              <a:t>Move multipliers!!</a:t>
            </a:r>
          </a:p>
          <a:p>
            <a:r>
              <a:rPr lang="en-US" dirty="0" smtClean="0"/>
              <a:t>When the rate gets slow – changes bands.</a:t>
            </a:r>
          </a:p>
          <a:p>
            <a:r>
              <a:rPr lang="en-US" dirty="0" smtClean="0"/>
              <a:t>Be careful not to miss a 10 meter opening.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you having fun?  </a:t>
            </a:r>
          </a:p>
          <a:p>
            <a:r>
              <a:rPr lang="en-US" dirty="0" smtClean="0"/>
              <a:t>Are you setting firm goals?</a:t>
            </a:r>
          </a:p>
          <a:p>
            <a:r>
              <a:rPr lang="en-US" dirty="0" smtClean="0"/>
              <a:t>Do you over-plan?</a:t>
            </a:r>
          </a:p>
          <a:p>
            <a:r>
              <a:rPr lang="en-US" dirty="0" smtClean="0"/>
              <a:t>Do you have a good off time strategy?</a:t>
            </a:r>
          </a:p>
          <a:p>
            <a:pPr lvl="1"/>
            <a:r>
              <a:rPr lang="en-US" dirty="0" smtClean="0"/>
              <a:t>Can it adapt to the unexpected?</a:t>
            </a:r>
          </a:p>
          <a:p>
            <a:r>
              <a:rPr lang="en-US" dirty="0" smtClean="0"/>
              <a:t>Are you able to “see” band openings</a:t>
            </a:r>
          </a:p>
          <a:p>
            <a:r>
              <a:rPr lang="en-US" dirty="0" smtClean="0"/>
              <a:t>Do you operate too many contests (AA3B does not need to answer this question).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Domestic contests offer opportunities to have pretty competitive scores with modest stations and fixed directional antennas.</a:t>
            </a:r>
          </a:p>
          <a:p>
            <a:r>
              <a:rPr lang="en-US" dirty="0" smtClean="0"/>
              <a:t>NAQP with low power further enables two radio operation that would be challenging at high power levels for most city lots.</a:t>
            </a:r>
          </a:p>
          <a:p>
            <a:r>
              <a:rPr lang="en-US" dirty="0" smtClean="0"/>
              <a:t>Get on and have fun!!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your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See you in the next contest!!</a:t>
            </a:r>
            <a:endParaRPr lang="en-US" dirty="0"/>
          </a:p>
        </p:txBody>
      </p:sp>
      <p:pic>
        <p:nvPicPr>
          <p:cNvPr id="23554" name="Picture 2" descr="K7RAT_SixMeter_Anten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438400"/>
            <a:ext cx="5343525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Domestic Contests (USA / 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ARRL Sweepstakes</a:t>
            </a:r>
          </a:p>
          <a:p>
            <a:pPr lvl="1"/>
            <a:r>
              <a:rPr lang="en-US" dirty="0" smtClean="0"/>
              <a:t>The biggest domestic contest.</a:t>
            </a:r>
          </a:p>
          <a:p>
            <a:pPr lvl="1"/>
            <a:r>
              <a:rPr lang="en-US" dirty="0" smtClean="0"/>
              <a:t>Big emphasis on receiving accuracy.</a:t>
            </a:r>
          </a:p>
          <a:p>
            <a:pPr lvl="1"/>
            <a:r>
              <a:rPr lang="en-US" dirty="0" smtClean="0"/>
              <a:t>Fast rates first day – walking in mud the second (unless you are in KP4/KP2/VY1).</a:t>
            </a:r>
          </a:p>
          <a:p>
            <a:r>
              <a:rPr lang="en-US" dirty="0" smtClean="0"/>
              <a:t>NAQP </a:t>
            </a:r>
          </a:p>
          <a:p>
            <a:pPr lvl="1"/>
            <a:r>
              <a:rPr lang="en-US" dirty="0" smtClean="0"/>
              <a:t>Great two radio event.</a:t>
            </a:r>
          </a:p>
          <a:p>
            <a:pPr lvl="1"/>
            <a:r>
              <a:rPr lang="en-US" dirty="0" smtClean="0"/>
              <a:t>Uses all six bands – multipliers by band.</a:t>
            </a:r>
          </a:p>
          <a:p>
            <a:pPr lvl="1"/>
            <a:r>
              <a:rPr lang="en-US" dirty="0" smtClean="0"/>
              <a:t>Fast rates!!</a:t>
            </a:r>
          </a:p>
          <a:p>
            <a:r>
              <a:rPr lang="en-US" dirty="0" smtClean="0"/>
              <a:t>NA Sprint </a:t>
            </a:r>
          </a:p>
          <a:p>
            <a:pPr lvl="1"/>
            <a:r>
              <a:rPr lang="en-US" dirty="0" smtClean="0"/>
              <a:t>QSY rule makes this a great challenge for the operator.</a:t>
            </a:r>
          </a:p>
          <a:p>
            <a:pPr lvl="1"/>
            <a:r>
              <a:rPr lang="en-US" dirty="0" smtClean="0"/>
              <a:t>Lots of competition in low power and QRP categories.</a:t>
            </a:r>
          </a:p>
          <a:p>
            <a:r>
              <a:rPr lang="en-US" dirty="0" smtClean="0"/>
              <a:t>Other QSO Parties</a:t>
            </a:r>
          </a:p>
          <a:p>
            <a:pPr lvl="1"/>
            <a:r>
              <a:rPr lang="en-US" dirty="0" smtClean="0"/>
              <a:t>Typically very sparse competition.</a:t>
            </a:r>
          </a:p>
          <a:p>
            <a:pPr lvl="1"/>
            <a:r>
              <a:rPr lang="en-US" dirty="0" smtClean="0"/>
              <a:t>Good rates can be made just running guys who tune across you.</a:t>
            </a:r>
          </a:p>
          <a:p>
            <a:pPr lvl="1"/>
            <a:r>
              <a:rPr lang="en-US" dirty="0" smtClean="0"/>
              <a:t>Should not be “advertised” as a contest.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are domestic contests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Easier propagation.</a:t>
            </a:r>
          </a:p>
          <a:p>
            <a:r>
              <a:rPr lang="en-US" dirty="0" smtClean="0"/>
              <a:t>Often lower antennas work better.</a:t>
            </a:r>
          </a:p>
          <a:p>
            <a:r>
              <a:rPr lang="en-US" dirty="0" smtClean="0"/>
              <a:t>Only one or two directions typically needed for good results.</a:t>
            </a:r>
          </a:p>
          <a:p>
            <a:r>
              <a:rPr lang="en-US" dirty="0" smtClean="0"/>
              <a:t>In some cases – more reliance on working the non-contester (primarily on SSB).</a:t>
            </a:r>
          </a:p>
          <a:p>
            <a:r>
              <a:rPr lang="en-US" dirty="0" smtClean="0"/>
              <a:t>Exchange “quality” enables almost complete log checking.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Strategies for Score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33800" cy="4525963"/>
          </a:xfrm>
        </p:spPr>
        <p:txBody>
          <a:bodyPr/>
          <a:lstStyle/>
          <a:p>
            <a:r>
              <a:rPr lang="en-US" dirty="0" smtClean="0"/>
              <a:t>Get Louder</a:t>
            </a:r>
          </a:p>
          <a:p>
            <a:r>
              <a:rPr lang="en-US" dirty="0" smtClean="0"/>
              <a:t>Hear Better</a:t>
            </a:r>
          </a:p>
          <a:p>
            <a:r>
              <a:rPr lang="en-US" dirty="0" smtClean="0"/>
              <a:t>Antenna Flexibility</a:t>
            </a:r>
          </a:p>
          <a:p>
            <a:r>
              <a:rPr lang="en-US" dirty="0" smtClean="0"/>
              <a:t>Logging Accuracy</a:t>
            </a:r>
          </a:p>
          <a:p>
            <a:r>
              <a:rPr lang="en-US" dirty="0" smtClean="0"/>
              <a:t>Maximizing Rate</a:t>
            </a:r>
          </a:p>
          <a:p>
            <a:r>
              <a:rPr lang="en-US" dirty="0" smtClean="0"/>
              <a:t>Touchy Feely Stuff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2" name="Picture 4" descr="http://upload.wikimedia.org/wikipedia/commons/thumb/2/2c/L1080250.jpg/220px-L1080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209800"/>
            <a:ext cx="3390900" cy="25431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Louder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0"/>
          </a:xfrm>
        </p:spPr>
        <p:txBody>
          <a:bodyPr>
            <a:normAutofit/>
          </a:bodyPr>
          <a:lstStyle/>
          <a:p>
            <a:r>
              <a:rPr lang="en-US" dirty="0" smtClean="0"/>
              <a:t>Understand how your location interacts with your antenna</a:t>
            </a:r>
          </a:p>
          <a:p>
            <a:pPr lvl="1"/>
            <a:r>
              <a:rPr lang="en-US" dirty="0" smtClean="0"/>
              <a:t>Domestic contests are not typically low angle </a:t>
            </a:r>
          </a:p>
          <a:p>
            <a:pPr lvl="1"/>
            <a:r>
              <a:rPr lang="en-US" dirty="0" smtClean="0"/>
              <a:t>Sharper beam patterns not always needed</a:t>
            </a:r>
          </a:p>
          <a:p>
            <a:pPr lvl="1"/>
            <a:r>
              <a:rPr lang="en-US" dirty="0" smtClean="0"/>
              <a:t>Do you need to point east and west at the same time?</a:t>
            </a:r>
          </a:p>
          <a:p>
            <a:endParaRPr lang="en-US" dirty="0" smtClean="0"/>
          </a:p>
        </p:txBody>
      </p:sp>
      <p:sp>
        <p:nvSpPr>
          <p:cNvPr id="17410" name="AutoShape 2" descr="Image result for alpha ham am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2" name="AutoShape 4" descr="Image result for alpha ham am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Image result for alpha ham am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AutoShape 8" descr="Image result for alpha ham am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AutoShape 10" descr="Image result for alpha ham am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20" name="Picture 12" descr="http://www.aa5sh.com/wp-content/uploads/2012/12/20121205_2046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4191000"/>
            <a:ext cx="4038600" cy="22322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 Better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236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New receivers are really good at reducing QRM and QRN.</a:t>
            </a:r>
          </a:p>
          <a:p>
            <a:r>
              <a:rPr lang="en-US" dirty="0" smtClean="0"/>
              <a:t>Is your code speed holding you back?</a:t>
            </a:r>
          </a:p>
          <a:p>
            <a:r>
              <a:rPr lang="en-US" dirty="0" smtClean="0"/>
              <a:t>Are you listening to too narrow of a bandwidth?</a:t>
            </a:r>
          </a:p>
          <a:p>
            <a:pPr lvl="1"/>
            <a:r>
              <a:rPr lang="en-US" dirty="0" smtClean="0"/>
              <a:t>Do you hear people calling you off frequency?</a:t>
            </a:r>
            <a:endParaRPr lang="en-US" dirty="0"/>
          </a:p>
        </p:txBody>
      </p:sp>
      <p:sp>
        <p:nvSpPr>
          <p:cNvPr id="16386" name="AutoShape 2" descr="Image result for cw filter plo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388" name="Picture 4" descr="http://www.geocities.ws/leon_heller/plo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4038600"/>
            <a:ext cx="4467225" cy="24530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Antenna Flexibility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352800" cy="44957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Can you quickly locate a signal and select the best receiving antenna for it quickly?</a:t>
            </a:r>
          </a:p>
          <a:p>
            <a:r>
              <a:rPr lang="en-US" dirty="0" smtClean="0"/>
              <a:t>Can you optimize your transmitted signal for busting through pileups. </a:t>
            </a:r>
          </a:p>
          <a:p>
            <a:r>
              <a:rPr lang="en-US" dirty="0" smtClean="0"/>
              <a:t>Can you change your antennas pattern based upon conditions (time of day or propagation).</a:t>
            </a:r>
          </a:p>
          <a:p>
            <a:endParaRPr lang="en-US" dirty="0"/>
          </a:p>
        </p:txBody>
      </p:sp>
      <p:pic>
        <p:nvPicPr>
          <p:cNvPr id="9218" name="Picture 2" descr="http://www.worldmapsonline.com/images/academia/murals/academia_us_political_mural_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1676400"/>
            <a:ext cx="4777240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 Accuracy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If your error rate is over 1 percent – you can improve your score simply by making fewer mistakes. </a:t>
            </a:r>
          </a:p>
          <a:p>
            <a:pPr lvl="1"/>
            <a:r>
              <a:rPr lang="en-US" dirty="0" smtClean="0"/>
              <a:t>Get copies of your log check reports – look for areas of focus to improve accuracy.</a:t>
            </a:r>
          </a:p>
          <a:p>
            <a:pPr lvl="1"/>
            <a:r>
              <a:rPr lang="en-US" dirty="0" smtClean="0"/>
              <a:t>Compare your reports against audio recordings.</a:t>
            </a:r>
          </a:p>
          <a:p>
            <a:pPr lvl="1"/>
            <a:r>
              <a:rPr lang="en-US" dirty="0" smtClean="0"/>
              <a:t>Stay in the moment – most people have found that using a database of exchanges actually hurts their accuracy.  Copy what was sent instead.  </a:t>
            </a:r>
          </a:p>
          <a:p>
            <a:r>
              <a:rPr lang="en-US" dirty="0" smtClean="0"/>
              <a:t>However, don’t over-do it – you do not want to be asking for un-necessary repeats. You should build confidence in your ability to get it right the first time.</a:t>
            </a:r>
          </a:p>
          <a:p>
            <a:pPr lvl="1"/>
            <a:r>
              <a:rPr lang="en-US" dirty="0" smtClean="0"/>
              <a:t>Operating a lot between contests helps your ear stay in shape.  Spend time on “weak signal” bands.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Maximizing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On SSB</a:t>
            </a:r>
          </a:p>
          <a:p>
            <a:pPr lvl="1"/>
            <a:r>
              <a:rPr lang="en-US" dirty="0" smtClean="0"/>
              <a:t>You are giving a performance that is trying to suck in non-contesters</a:t>
            </a:r>
          </a:p>
          <a:p>
            <a:pPr lvl="1"/>
            <a:r>
              <a:rPr lang="en-US" dirty="0" smtClean="0"/>
              <a:t>Make sure your audio is pleasant to listen to.</a:t>
            </a:r>
          </a:p>
          <a:p>
            <a:pPr lvl="2"/>
            <a:r>
              <a:rPr lang="en-US" dirty="0" smtClean="0"/>
              <a:t>Don’t be that guy with a CQ that sounds totally different than the live operator.</a:t>
            </a:r>
          </a:p>
          <a:p>
            <a:pPr lvl="1"/>
            <a:r>
              <a:rPr lang="en-US" dirty="0" smtClean="0"/>
              <a:t>Imagine an SWL working on his </a:t>
            </a:r>
            <a:r>
              <a:rPr lang="en-US" dirty="0" err="1" smtClean="0"/>
              <a:t>Heathkit</a:t>
            </a:r>
            <a:r>
              <a:rPr lang="en-US" dirty="0" smtClean="0"/>
              <a:t> and you need to entice him to put in the effort to find a footswitch and call you.</a:t>
            </a:r>
          </a:p>
          <a:p>
            <a:pPr lvl="1"/>
            <a:r>
              <a:rPr lang="en-US" dirty="0" smtClean="0"/>
              <a:t>Avoid repeating received exchanges and other un-necessary words.  </a:t>
            </a:r>
          </a:p>
          <a:p>
            <a:r>
              <a:rPr lang="en-US" dirty="0" smtClean="0"/>
              <a:t>On CW</a:t>
            </a:r>
          </a:p>
          <a:p>
            <a:pPr lvl="1"/>
            <a:r>
              <a:rPr lang="en-US" dirty="0" smtClean="0"/>
              <a:t>Make sure your CW is pleasant to listen to.</a:t>
            </a:r>
          </a:p>
          <a:p>
            <a:pPr lvl="1"/>
            <a:r>
              <a:rPr lang="en-US" dirty="0" smtClean="0"/>
              <a:t>Code speed should change based upon your rate.</a:t>
            </a:r>
          </a:p>
          <a:p>
            <a:pPr lvl="1"/>
            <a:r>
              <a:rPr lang="en-US" dirty="0" smtClean="0"/>
              <a:t>Minimize the “pregnant pause” – the time between when you get an answer and when you come back.</a:t>
            </a:r>
          </a:p>
          <a:p>
            <a:pPr lvl="1"/>
            <a:r>
              <a:rPr lang="en-US" dirty="0" smtClean="0"/>
              <a:t>QSK can improve efficiency – but also might make you more </a:t>
            </a:r>
            <a:r>
              <a:rPr lang="en-US" dirty="0" smtClean="0"/>
              <a:t>tired.</a:t>
            </a:r>
            <a:endParaRPr lang="en-US" dirty="0" smtClean="0"/>
          </a:p>
          <a:p>
            <a:r>
              <a:rPr lang="en-US" dirty="0" smtClean="0"/>
              <a:t>Diversity reception can eliminate one letter drop-outs from QSB.</a:t>
            </a:r>
          </a:p>
          <a:p>
            <a:pPr lvl="1"/>
            <a:r>
              <a:rPr lang="en-US" dirty="0" smtClean="0"/>
              <a:t>It can also help you identify location of a signal quickly.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TU template 2013">
  <a:themeElements>
    <a:clrScheme name="Network 4">
      <a:dk1>
        <a:srgbClr val="666699"/>
      </a:dk1>
      <a:lt1>
        <a:srgbClr val="FFFFFF"/>
      </a:lt1>
      <a:dk2>
        <a:srgbClr val="86001A"/>
      </a:dk2>
      <a:lt2>
        <a:srgbClr val="CCCC66"/>
      </a:lt2>
      <a:accent1>
        <a:srgbClr val="FF3300"/>
      </a:accent1>
      <a:accent2>
        <a:srgbClr val="FF6600"/>
      </a:accent2>
      <a:accent3>
        <a:srgbClr val="C3AAAB"/>
      </a:accent3>
      <a:accent4>
        <a:srgbClr val="DADADA"/>
      </a:accent4>
      <a:accent5>
        <a:srgbClr val="FFADAA"/>
      </a:accent5>
      <a:accent6>
        <a:srgbClr val="E75C00"/>
      </a:accent6>
      <a:hlink>
        <a:srgbClr val="CC9900"/>
      </a:hlink>
      <a:folHlink>
        <a:srgbClr val="FF0000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</TotalTime>
  <Words>924</Words>
  <Application>Microsoft Office PowerPoint</Application>
  <PresentationFormat>On-screen Show (4:3)</PresentationFormat>
  <Paragraphs>105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CTU template 2013</vt:lpstr>
      <vt:lpstr>Improving Domestic Contest Scores</vt:lpstr>
      <vt:lpstr>Domestic Contests (USA / VE)</vt:lpstr>
      <vt:lpstr>Why are domestic contests different?</vt:lpstr>
      <vt:lpstr>Basic Strategies for Score Improvement</vt:lpstr>
      <vt:lpstr>Get Louder</vt:lpstr>
      <vt:lpstr>Hear Better</vt:lpstr>
      <vt:lpstr>Antenna Flexibility</vt:lpstr>
      <vt:lpstr>Logging Accuracy</vt:lpstr>
      <vt:lpstr>Maximizing Rate</vt:lpstr>
      <vt:lpstr>The ARRL Sweepstakes</vt:lpstr>
      <vt:lpstr>Sprint (mostly CW)</vt:lpstr>
      <vt:lpstr>NAQP</vt:lpstr>
      <vt:lpstr>Other points</vt:lpstr>
      <vt:lpstr>Summary</vt:lpstr>
      <vt:lpstr>Thanks for your time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 Ways to Improve your Contest Score</dc:title>
  <dc:creator>DG</dc:creator>
  <cp:lastModifiedBy>Tree7</cp:lastModifiedBy>
  <cp:revision>55</cp:revision>
  <dcterms:created xsi:type="dcterms:W3CDTF">2015-01-07T17:51:19Z</dcterms:created>
  <dcterms:modified xsi:type="dcterms:W3CDTF">2015-04-03T15:21:41Z</dcterms:modified>
</cp:coreProperties>
</file>